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5FB14-E8F0-433B-8A6B-342E9BD1FE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FF118-C773-4E23-A0CE-E42391CC63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C229F-5594-497F-AF91-6FBD942AC6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D44C4-194F-449D-B442-EA84BBD57E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35E7C-427C-4247-90E0-0D23151A20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C040E-1CC0-442C-BB24-6672FA662C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11E40-93F1-48E1-AFEF-86011E0A94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6FA19-33B9-464E-98AD-77507936F7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9FB3A-5A56-489E-960F-E4CACDDD8C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BD3DC-C4C6-4800-8BA6-14B09383F1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8A9D8-BA47-4F39-AEB6-5BD858CBAF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5891037-049A-4248-A779-16F88E1963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napshotscience.co.uk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467991" y="666339"/>
            <a:ext cx="2447925" cy="3667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Water input (ml)</a:t>
            </a:r>
          </a:p>
        </p:txBody>
      </p:sp>
      <p:pic>
        <p:nvPicPr>
          <p:cNvPr id="307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178" y="733014"/>
            <a:ext cx="1665288" cy="36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5795641" y="666339"/>
            <a:ext cx="273660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Water output (ml)</a:t>
            </a: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394966" y="1458501"/>
            <a:ext cx="273685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Verdana" pitchFamily="34" charset="0"/>
                <a:ea typeface="Verdana" pitchFamily="34" charset="0"/>
                <a:cs typeface="Verdana" pitchFamily="34" charset="0"/>
              </a:rPr>
              <a:t>Food: 1000</a:t>
            </a:r>
          </a:p>
          <a:p>
            <a:pPr>
              <a:spcBef>
                <a:spcPct val="50000"/>
              </a:spcBef>
            </a:pPr>
            <a:r>
              <a:rPr lang="en-GB">
                <a:latin typeface="Verdana" pitchFamily="34" charset="0"/>
                <a:ea typeface="Verdana" pitchFamily="34" charset="0"/>
                <a:cs typeface="Verdana" pitchFamily="34" charset="0"/>
              </a:rPr>
              <a:t>Drink:  </a:t>
            </a:r>
          </a:p>
          <a:p>
            <a:pPr>
              <a:spcBef>
                <a:spcPct val="50000"/>
              </a:spcBef>
            </a:pPr>
            <a:r>
              <a:rPr lang="en-GB">
                <a:latin typeface="Verdana" pitchFamily="34" charset="0"/>
                <a:ea typeface="Verdana" pitchFamily="34" charset="0"/>
                <a:cs typeface="Verdana" pitchFamily="34" charset="0"/>
              </a:rPr>
              <a:t>Respiration in cells:  300</a:t>
            </a:r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467991" y="3330164"/>
            <a:ext cx="2447925" cy="6413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Total daily water input:  2500ml</a:t>
            </a:r>
          </a:p>
        </p:txBody>
      </p:sp>
      <p:sp>
        <p:nvSpPr>
          <p:cNvPr id="3079" name="Text Box 11"/>
          <p:cNvSpPr txBox="1">
            <a:spLocks noChangeArrowheads="1"/>
          </p:cNvSpPr>
          <p:nvPr/>
        </p:nvSpPr>
        <p:spPr bwMode="auto">
          <a:xfrm>
            <a:off x="5795641" y="3330164"/>
            <a:ext cx="2447925" cy="6413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Verdana" pitchFamily="34" charset="0"/>
                <a:ea typeface="Verdana" pitchFamily="34" charset="0"/>
                <a:cs typeface="Verdana" pitchFamily="34" charset="0"/>
              </a:rPr>
              <a:t>Total daily water output:  2500ml</a:t>
            </a:r>
          </a:p>
        </p:txBody>
      </p:sp>
      <p:sp>
        <p:nvSpPr>
          <p:cNvPr id="3080" name="Text Box 12"/>
          <p:cNvSpPr txBox="1">
            <a:spLocks noChangeArrowheads="1"/>
          </p:cNvSpPr>
          <p:nvPr/>
        </p:nvSpPr>
        <p:spPr bwMode="auto">
          <a:xfrm>
            <a:off x="5723930" y="1458501"/>
            <a:ext cx="273685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Verdana" pitchFamily="34" charset="0"/>
                <a:ea typeface="Verdana" pitchFamily="34" charset="0"/>
                <a:cs typeface="Verdana" pitchFamily="34" charset="0"/>
              </a:rPr>
              <a:t>Exhaled air:  </a:t>
            </a: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300</a:t>
            </a:r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GB" dirty="0">
                <a:latin typeface="Verdana" pitchFamily="34" charset="0"/>
                <a:ea typeface="Verdana" pitchFamily="34" charset="0"/>
                <a:cs typeface="Verdana" pitchFamily="34" charset="0"/>
              </a:rPr>
              <a:t>Skin (sweat):  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Verdana" pitchFamily="34" charset="0"/>
                <a:ea typeface="Verdana" pitchFamily="34" charset="0"/>
                <a:cs typeface="Verdana" pitchFamily="34" charset="0"/>
              </a:rPr>
              <a:t>Urine:  </a:t>
            </a: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1350</a:t>
            </a:r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GB" dirty="0">
                <a:latin typeface="Verdana" pitchFamily="34" charset="0"/>
                <a:ea typeface="Verdana" pitchFamily="34" charset="0"/>
                <a:cs typeface="Verdana" pitchFamily="34" charset="0"/>
              </a:rPr>
              <a:t>Faeces:  </a:t>
            </a: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100</a:t>
            </a:r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81" name="Rectangle 13"/>
          <p:cNvSpPr>
            <a:spLocks noChangeArrowheads="1"/>
          </p:cNvSpPr>
          <p:nvPr/>
        </p:nvSpPr>
        <p:spPr bwMode="auto">
          <a:xfrm>
            <a:off x="1187128" y="1818864"/>
            <a:ext cx="720725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115418" y="1884026"/>
            <a:ext cx="2017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1200</a:t>
            </a:r>
          </a:p>
        </p:txBody>
      </p:sp>
      <p:sp>
        <p:nvSpPr>
          <p:cNvPr id="3083" name="Rectangle 15"/>
          <p:cNvSpPr>
            <a:spLocks noChangeArrowheads="1"/>
          </p:cNvSpPr>
          <p:nvPr/>
        </p:nvSpPr>
        <p:spPr bwMode="auto">
          <a:xfrm>
            <a:off x="7306941" y="1890301"/>
            <a:ext cx="649287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7306941" y="1890301"/>
            <a:ext cx="2017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750</a:t>
            </a:r>
            <a:endParaRPr lang="en-GB" b="1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85" name="Text Box 17"/>
          <p:cNvSpPr txBox="1">
            <a:spLocks noChangeArrowheads="1"/>
          </p:cNvSpPr>
          <p:nvPr/>
        </p:nvSpPr>
        <p:spPr bwMode="auto">
          <a:xfrm>
            <a:off x="323528" y="4699010"/>
            <a:ext cx="8604250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>
              <a:spcBef>
                <a:spcPct val="50000"/>
              </a:spcBef>
              <a:buFont typeface="Arial" pitchFamily="34" charset="0"/>
              <a:buChar char="•"/>
              <a:tabLst>
                <a:tab pos="274638" algn="l"/>
              </a:tabLst>
            </a:pPr>
            <a:r>
              <a:rPr lang="en-GB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</a:t>
            </a:r>
            <a:r>
              <a:rPr lang="en-GB" dirty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are the missing </a:t>
            </a:r>
            <a:r>
              <a:rPr lang="en-GB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numbers?</a:t>
            </a:r>
          </a:p>
          <a:p>
            <a:pPr marL="171450" indent="-171450">
              <a:spcBef>
                <a:spcPct val="50000"/>
              </a:spcBef>
              <a:buFont typeface="Arial" pitchFamily="34" charset="0"/>
              <a:buChar char="•"/>
              <a:tabLst>
                <a:tab pos="274638" algn="l"/>
              </a:tabLst>
            </a:pPr>
            <a:r>
              <a:rPr lang="en-GB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Why </a:t>
            </a:r>
            <a:r>
              <a:rPr lang="en-GB" dirty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must water input and output be the </a:t>
            </a:r>
            <a:r>
              <a:rPr lang="en-GB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same?</a:t>
            </a:r>
          </a:p>
          <a:p>
            <a:pPr marL="171450" indent="-171450">
              <a:spcBef>
                <a:spcPct val="50000"/>
              </a:spcBef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You </a:t>
            </a:r>
            <a:r>
              <a:rPr lang="en-GB" dirty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spend the day cycling.  Assuming that you eat and drink the same  </a:t>
            </a:r>
            <a:r>
              <a:rPr lang="en-GB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amount </a:t>
            </a:r>
            <a:r>
              <a:rPr lang="en-GB" dirty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 you normally would, what will happen to these numbers and why?</a:t>
            </a: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3060378" y="2250664"/>
            <a:ext cx="215900" cy="360362"/>
          </a:xfrm>
          <a:prstGeom prst="up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7811766" y="1387064"/>
            <a:ext cx="215900" cy="360362"/>
          </a:xfrm>
          <a:prstGeom prst="up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8027666" y="1890301"/>
            <a:ext cx="215900" cy="360363"/>
          </a:xfrm>
          <a:prstGeom prst="up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 flipV="1">
            <a:off x="7379966" y="2395126"/>
            <a:ext cx="215900" cy="358775"/>
          </a:xfrm>
          <a:prstGeom prst="upArrow">
            <a:avLst>
              <a:gd name="adj1" fmla="val 50000"/>
              <a:gd name="adj2" fmla="val 415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72462" y="0"/>
            <a:ext cx="1071570" cy="338554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Starter</a:t>
            </a:r>
            <a:endParaRPr lang="en-GB" sz="16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7"/>
          <p:cNvSpPr txBox="1">
            <a:spLocks noChangeArrowheads="1"/>
          </p:cNvSpPr>
          <p:nvPr/>
        </p:nvSpPr>
        <p:spPr bwMode="auto">
          <a:xfrm>
            <a:off x="34925" y="6580188"/>
            <a:ext cx="42862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© </a:t>
            </a:r>
            <a:r>
              <a:rPr lang="en-GB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Snapshot Science</a:t>
            </a:r>
            <a:r>
              <a:rPr lang="en-GB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2012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843610" y="882586"/>
            <a:ext cx="1008112" cy="720080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787826" y="954594"/>
            <a:ext cx="936104" cy="576064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/>
      <p:bldP spid="2064" grpId="0"/>
      <p:bldP spid="2066" grpId="0" animBg="1"/>
      <p:bldP spid="2067" grpId="0" animBg="1"/>
      <p:bldP spid="2068" grpId="0" animBg="1"/>
      <p:bldP spid="206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99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Default Design</vt:lpstr>
      <vt:lpstr>Slide 1</vt:lpstr>
    </vt:vector>
  </TitlesOfParts>
  <Company>EdiCT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young</dc:creator>
  <cp:lastModifiedBy>Gemma Young</cp:lastModifiedBy>
  <cp:revision>7</cp:revision>
  <dcterms:created xsi:type="dcterms:W3CDTF">2008-09-24T14:08:03Z</dcterms:created>
  <dcterms:modified xsi:type="dcterms:W3CDTF">2012-06-28T11:01:23Z</dcterms:modified>
</cp:coreProperties>
</file>